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9" r:id="rId5"/>
    <p:sldId id="264" r:id="rId6"/>
    <p:sldId id="273" r:id="rId7"/>
    <p:sldId id="274" r:id="rId8"/>
    <p:sldId id="27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0F91-7DA6-4489-B44E-02FF80F4C9D2}" v="5" dt="2024-12-05T11:57:28.920"/>
    <p1510:client id="{75B93203-05AE-4470-8782-349B0D8A7A84}" v="1" dt="2024-12-04T13:16:08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gen J. Pedersen" userId="0fe0d8d8-3e6f-40cc-903d-8d8ecc60ca3f" providerId="ADAL" clId="{083A0F91-7DA6-4489-B44E-02FF80F4C9D2}"/>
    <pc:docChg chg="undo custSel addSld delSld modSld">
      <pc:chgData name="Jørgen J. Pedersen" userId="0fe0d8d8-3e6f-40cc-903d-8d8ecc60ca3f" providerId="ADAL" clId="{083A0F91-7DA6-4489-B44E-02FF80F4C9D2}" dt="2024-12-05T12:08:10.422" v="247" actId="20577"/>
      <pc:docMkLst>
        <pc:docMk/>
      </pc:docMkLst>
      <pc:sldChg chg="del">
        <pc:chgData name="Jørgen J. Pedersen" userId="0fe0d8d8-3e6f-40cc-903d-8d8ecc60ca3f" providerId="ADAL" clId="{083A0F91-7DA6-4489-B44E-02FF80F4C9D2}" dt="2024-12-05T12:03:43.973" v="239" actId="2696"/>
        <pc:sldMkLst>
          <pc:docMk/>
          <pc:sldMk cId="3114568786" sldId="266"/>
        </pc:sldMkLst>
      </pc:sldChg>
      <pc:sldChg chg="del">
        <pc:chgData name="Jørgen J. Pedersen" userId="0fe0d8d8-3e6f-40cc-903d-8d8ecc60ca3f" providerId="ADAL" clId="{083A0F91-7DA6-4489-B44E-02FF80F4C9D2}" dt="2024-12-05T12:03:46.495" v="240" actId="2696"/>
        <pc:sldMkLst>
          <pc:docMk/>
          <pc:sldMk cId="1622564096" sldId="267"/>
        </pc:sldMkLst>
      </pc:sldChg>
      <pc:sldChg chg="del">
        <pc:chgData name="Jørgen J. Pedersen" userId="0fe0d8d8-3e6f-40cc-903d-8d8ecc60ca3f" providerId="ADAL" clId="{083A0F91-7DA6-4489-B44E-02FF80F4C9D2}" dt="2024-12-05T12:03:38.878" v="237" actId="2696"/>
        <pc:sldMkLst>
          <pc:docMk/>
          <pc:sldMk cId="2265874865" sldId="268"/>
        </pc:sldMkLst>
      </pc:sldChg>
      <pc:sldChg chg="del">
        <pc:chgData name="Jørgen J. Pedersen" userId="0fe0d8d8-3e6f-40cc-903d-8d8ecc60ca3f" providerId="ADAL" clId="{083A0F91-7DA6-4489-B44E-02FF80F4C9D2}" dt="2024-12-05T12:03:35.972" v="236" actId="2696"/>
        <pc:sldMkLst>
          <pc:docMk/>
          <pc:sldMk cId="159851642" sldId="269"/>
        </pc:sldMkLst>
      </pc:sldChg>
      <pc:sldChg chg="del">
        <pc:chgData name="Jørgen J. Pedersen" userId="0fe0d8d8-3e6f-40cc-903d-8d8ecc60ca3f" providerId="ADAL" clId="{083A0F91-7DA6-4489-B44E-02FF80F4C9D2}" dt="2024-12-05T12:03:41.679" v="238" actId="2696"/>
        <pc:sldMkLst>
          <pc:docMk/>
          <pc:sldMk cId="2709122503" sldId="270"/>
        </pc:sldMkLst>
      </pc:sldChg>
      <pc:sldChg chg="modSp mod">
        <pc:chgData name="Jørgen J. Pedersen" userId="0fe0d8d8-3e6f-40cc-903d-8d8ecc60ca3f" providerId="ADAL" clId="{083A0F91-7DA6-4489-B44E-02FF80F4C9D2}" dt="2024-12-05T12:05:09.067" v="246" actId="14100"/>
        <pc:sldMkLst>
          <pc:docMk/>
          <pc:sldMk cId="3866643610" sldId="272"/>
        </pc:sldMkLst>
        <pc:spChg chg="mod">
          <ac:chgData name="Jørgen J. Pedersen" userId="0fe0d8d8-3e6f-40cc-903d-8d8ecc60ca3f" providerId="ADAL" clId="{083A0F91-7DA6-4489-B44E-02FF80F4C9D2}" dt="2024-12-05T12:05:09.067" v="246" actId="14100"/>
          <ac:spMkLst>
            <pc:docMk/>
            <pc:sldMk cId="3866643610" sldId="272"/>
            <ac:spMk id="3" creationId="{3EEB4BBD-7E49-744C-47EF-2247806A7427}"/>
          </ac:spMkLst>
        </pc:spChg>
      </pc:sldChg>
      <pc:sldChg chg="addSp delSp modSp add mod">
        <pc:chgData name="Jørgen J. Pedersen" userId="0fe0d8d8-3e6f-40cc-903d-8d8ecc60ca3f" providerId="ADAL" clId="{083A0F91-7DA6-4489-B44E-02FF80F4C9D2}" dt="2024-12-05T12:08:10.422" v="247" actId="20577"/>
        <pc:sldMkLst>
          <pc:docMk/>
          <pc:sldMk cId="1399279025" sldId="275"/>
        </pc:sldMkLst>
        <pc:spChg chg="mod">
          <ac:chgData name="Jørgen J. Pedersen" userId="0fe0d8d8-3e6f-40cc-903d-8d8ecc60ca3f" providerId="ADAL" clId="{083A0F91-7DA6-4489-B44E-02FF80F4C9D2}" dt="2024-12-05T12:08:10.422" v="247" actId="20577"/>
          <ac:spMkLst>
            <pc:docMk/>
            <pc:sldMk cId="1399279025" sldId="275"/>
            <ac:spMk id="2" creationId="{7A9E737D-FA52-A9DC-3379-D7F5B47E3BD6}"/>
          </ac:spMkLst>
        </pc:spChg>
        <pc:spChg chg="add del mod">
          <ac:chgData name="Jørgen J. Pedersen" userId="0fe0d8d8-3e6f-40cc-903d-8d8ecc60ca3f" providerId="ADAL" clId="{083A0F91-7DA6-4489-B44E-02FF80F4C9D2}" dt="2024-12-05T11:39:58.816" v="49" actId="22"/>
          <ac:spMkLst>
            <pc:docMk/>
            <pc:sldMk cId="1399279025" sldId="275"/>
            <ac:spMk id="4" creationId="{A955E198-11E0-FF06-42EB-12A5826D5744}"/>
          </ac:spMkLst>
        </pc:spChg>
        <pc:spChg chg="mod">
          <ac:chgData name="Jørgen J. Pedersen" userId="0fe0d8d8-3e6f-40cc-903d-8d8ecc60ca3f" providerId="ADAL" clId="{083A0F91-7DA6-4489-B44E-02FF80F4C9D2}" dt="2024-12-05T11:40:27.287" v="54" actId="6549"/>
          <ac:spMkLst>
            <pc:docMk/>
            <pc:sldMk cId="1399279025" sldId="275"/>
            <ac:spMk id="7" creationId="{B63529E8-13CE-BBA6-6E11-662145A28491}"/>
          </ac:spMkLst>
        </pc:spChg>
        <pc:spChg chg="add mod">
          <ac:chgData name="Jørgen J. Pedersen" userId="0fe0d8d8-3e6f-40cc-903d-8d8ecc60ca3f" providerId="ADAL" clId="{083A0F91-7DA6-4489-B44E-02FF80F4C9D2}" dt="2024-12-05T11:49:12.556" v="91" actId="1076"/>
          <ac:spMkLst>
            <pc:docMk/>
            <pc:sldMk cId="1399279025" sldId="275"/>
            <ac:spMk id="13" creationId="{7C9E598B-27AF-F91B-9387-EB111C21A506}"/>
          </ac:spMkLst>
        </pc:spChg>
        <pc:spChg chg="add mod">
          <ac:chgData name="Jørgen J. Pedersen" userId="0fe0d8d8-3e6f-40cc-903d-8d8ecc60ca3f" providerId="ADAL" clId="{083A0F91-7DA6-4489-B44E-02FF80F4C9D2}" dt="2024-12-05T11:51:16.176" v="123" actId="1076"/>
          <ac:spMkLst>
            <pc:docMk/>
            <pc:sldMk cId="1399279025" sldId="275"/>
            <ac:spMk id="14" creationId="{693B4D37-8A2C-615F-D648-7E4B2EC12364}"/>
          </ac:spMkLst>
        </pc:spChg>
        <pc:spChg chg="add mod">
          <ac:chgData name="Jørgen J. Pedersen" userId="0fe0d8d8-3e6f-40cc-903d-8d8ecc60ca3f" providerId="ADAL" clId="{083A0F91-7DA6-4489-B44E-02FF80F4C9D2}" dt="2024-12-05T11:57:06.021" v="186" actId="20577"/>
          <ac:spMkLst>
            <pc:docMk/>
            <pc:sldMk cId="1399279025" sldId="275"/>
            <ac:spMk id="15" creationId="{7EFB3020-A4A6-1694-41C9-FF20B2790970}"/>
          </ac:spMkLst>
        </pc:spChg>
        <pc:spChg chg="add mod">
          <ac:chgData name="Jørgen J. Pedersen" userId="0fe0d8d8-3e6f-40cc-903d-8d8ecc60ca3f" providerId="ADAL" clId="{083A0F91-7DA6-4489-B44E-02FF80F4C9D2}" dt="2024-12-05T11:56:42.090" v="172" actId="20577"/>
          <ac:spMkLst>
            <pc:docMk/>
            <pc:sldMk cId="1399279025" sldId="275"/>
            <ac:spMk id="18" creationId="{61391AE0-6F52-0A96-AE54-BFAEF9300924}"/>
          </ac:spMkLst>
        </pc:spChg>
        <pc:spChg chg="add mod">
          <ac:chgData name="Jørgen J. Pedersen" userId="0fe0d8d8-3e6f-40cc-903d-8d8ecc60ca3f" providerId="ADAL" clId="{083A0F91-7DA6-4489-B44E-02FF80F4C9D2}" dt="2024-12-05T11:57:55.185" v="225" actId="20577"/>
          <ac:spMkLst>
            <pc:docMk/>
            <pc:sldMk cId="1399279025" sldId="275"/>
            <ac:spMk id="19" creationId="{8DBC76BD-0CE6-95BB-A59B-C1CDBFC0EB3A}"/>
          </ac:spMkLst>
        </pc:spChg>
        <pc:picChg chg="del">
          <ac:chgData name="Jørgen J. Pedersen" userId="0fe0d8d8-3e6f-40cc-903d-8d8ecc60ca3f" providerId="ADAL" clId="{083A0F91-7DA6-4489-B44E-02FF80F4C9D2}" dt="2024-12-05T11:38:34.231" v="48" actId="478"/>
          <ac:picMkLst>
            <pc:docMk/>
            <pc:sldMk cId="1399279025" sldId="275"/>
            <ac:picMk id="5" creationId="{827BAA75-9C22-7CE9-AEDB-ED8B7F64459E}"/>
          </ac:picMkLst>
        </pc:picChg>
        <pc:picChg chg="add mod ord">
          <ac:chgData name="Jørgen J. Pedersen" userId="0fe0d8d8-3e6f-40cc-903d-8d8ecc60ca3f" providerId="ADAL" clId="{083A0F91-7DA6-4489-B44E-02FF80F4C9D2}" dt="2024-12-05T11:49:41.630" v="93" actId="1076"/>
          <ac:picMkLst>
            <pc:docMk/>
            <pc:sldMk cId="1399279025" sldId="275"/>
            <ac:picMk id="8" creationId="{45492C66-BADA-4DE7-2536-40B8B048C3A3}"/>
          </ac:picMkLst>
        </pc:picChg>
        <pc:picChg chg="add del mod">
          <ac:chgData name="Jørgen J. Pedersen" userId="0fe0d8d8-3e6f-40cc-903d-8d8ecc60ca3f" providerId="ADAL" clId="{083A0F91-7DA6-4489-B44E-02FF80F4C9D2}" dt="2024-12-05T11:45:26.395" v="58" actId="478"/>
          <ac:picMkLst>
            <pc:docMk/>
            <pc:sldMk cId="1399279025" sldId="275"/>
            <ac:picMk id="10" creationId="{FB193EA5-8254-5D39-EF35-18FE922C5213}"/>
          </ac:picMkLst>
        </pc:picChg>
        <pc:picChg chg="add mod">
          <ac:chgData name="Jørgen J. Pedersen" userId="0fe0d8d8-3e6f-40cc-903d-8d8ecc60ca3f" providerId="ADAL" clId="{083A0F91-7DA6-4489-B44E-02FF80F4C9D2}" dt="2024-12-05T11:50:32.054" v="120" actId="14100"/>
          <ac:picMkLst>
            <pc:docMk/>
            <pc:sldMk cId="1399279025" sldId="275"/>
            <ac:picMk id="12" creationId="{D43B1848-E656-ECDA-DF94-B2DF51FD7659}"/>
          </ac:picMkLst>
        </pc:picChg>
        <pc:picChg chg="add mod">
          <ac:chgData name="Jørgen J. Pedersen" userId="0fe0d8d8-3e6f-40cc-903d-8d8ecc60ca3f" providerId="ADAL" clId="{083A0F91-7DA6-4489-B44E-02FF80F4C9D2}" dt="2024-12-05T11:54:12.679" v="158" actId="1076"/>
          <ac:picMkLst>
            <pc:docMk/>
            <pc:sldMk cId="1399279025" sldId="275"/>
            <ac:picMk id="17" creationId="{B1C7F6F4-108A-32C2-081F-6DDF7B524462}"/>
          </ac:picMkLst>
        </pc:picChg>
      </pc:sldChg>
    </pc:docChg>
  </pc:docChgLst>
  <pc:docChgLst>
    <pc:chgData name="Jørgen J. Pedersen" userId="0fe0d8d8-3e6f-40cc-903d-8d8ecc60ca3f" providerId="ADAL" clId="{75B93203-05AE-4470-8782-349B0D8A7A84}"/>
    <pc:docChg chg="custSel addSld delSld modSld">
      <pc:chgData name="Jørgen J. Pedersen" userId="0fe0d8d8-3e6f-40cc-903d-8d8ecc60ca3f" providerId="ADAL" clId="{75B93203-05AE-4470-8782-349B0D8A7A84}" dt="2024-12-04T14:27:10.001" v="494" actId="478"/>
      <pc:docMkLst>
        <pc:docMk/>
      </pc:docMkLst>
      <pc:sldChg chg="modSp mod">
        <pc:chgData name="Jørgen J. Pedersen" userId="0fe0d8d8-3e6f-40cc-903d-8d8ecc60ca3f" providerId="ADAL" clId="{75B93203-05AE-4470-8782-349B0D8A7A84}" dt="2024-12-04T13:18:01.841" v="16" actId="20577"/>
        <pc:sldMkLst>
          <pc:docMk/>
          <pc:sldMk cId="4176594896" sldId="257"/>
        </pc:sldMkLst>
        <pc:spChg chg="mod">
          <ac:chgData name="Jørgen J. Pedersen" userId="0fe0d8d8-3e6f-40cc-903d-8d8ecc60ca3f" providerId="ADAL" clId="{75B93203-05AE-4470-8782-349B0D8A7A84}" dt="2024-12-04T13:18:01.841" v="16" actId="20577"/>
          <ac:spMkLst>
            <pc:docMk/>
            <pc:sldMk cId="4176594896" sldId="257"/>
            <ac:spMk id="7" creationId="{B63529E8-13CE-BBA6-6E11-662145A28491}"/>
          </ac:spMkLst>
        </pc:spChg>
      </pc:sldChg>
      <pc:sldChg chg="del">
        <pc:chgData name="Jørgen J. Pedersen" userId="0fe0d8d8-3e6f-40cc-903d-8d8ecc60ca3f" providerId="ADAL" clId="{75B93203-05AE-4470-8782-349B0D8A7A84}" dt="2024-12-04T13:25:03.312" v="141" actId="2696"/>
        <pc:sldMkLst>
          <pc:docMk/>
          <pc:sldMk cId="2212156607" sldId="260"/>
        </pc:sldMkLst>
      </pc:sldChg>
      <pc:sldChg chg="modSp mod">
        <pc:chgData name="Jørgen J. Pedersen" userId="0fe0d8d8-3e6f-40cc-903d-8d8ecc60ca3f" providerId="ADAL" clId="{75B93203-05AE-4470-8782-349B0D8A7A84}" dt="2024-12-04T14:26:48.354" v="493" actId="20577"/>
        <pc:sldMkLst>
          <pc:docMk/>
          <pc:sldMk cId="285156845" sldId="264"/>
        </pc:sldMkLst>
        <pc:spChg chg="mod">
          <ac:chgData name="Jørgen J. Pedersen" userId="0fe0d8d8-3e6f-40cc-903d-8d8ecc60ca3f" providerId="ADAL" clId="{75B93203-05AE-4470-8782-349B0D8A7A84}" dt="2024-12-04T14:26:48.354" v="493" actId="20577"/>
          <ac:spMkLst>
            <pc:docMk/>
            <pc:sldMk cId="285156845" sldId="264"/>
            <ac:spMk id="3" creationId="{8D51FA8B-F2F5-896F-E770-592438E83CAF}"/>
          </ac:spMkLst>
        </pc:spChg>
      </pc:sldChg>
      <pc:sldChg chg="addSp delSp modSp mod">
        <pc:chgData name="Jørgen J. Pedersen" userId="0fe0d8d8-3e6f-40cc-903d-8d8ecc60ca3f" providerId="ADAL" clId="{75B93203-05AE-4470-8782-349B0D8A7A84}" dt="2024-12-04T14:11:30.560" v="201"/>
        <pc:sldMkLst>
          <pc:docMk/>
          <pc:sldMk cId="159851642" sldId="269"/>
        </pc:sldMkLst>
        <pc:spChg chg="add del mod">
          <ac:chgData name="Jørgen J. Pedersen" userId="0fe0d8d8-3e6f-40cc-903d-8d8ecc60ca3f" providerId="ADAL" clId="{75B93203-05AE-4470-8782-349B0D8A7A84}" dt="2024-12-04T14:11:30.560" v="201"/>
          <ac:spMkLst>
            <pc:docMk/>
            <pc:sldMk cId="159851642" sldId="269"/>
            <ac:spMk id="3" creationId="{76B5EBBC-88DC-1EB0-0D25-38B19633348D}"/>
          </ac:spMkLst>
        </pc:spChg>
      </pc:sldChg>
      <pc:sldChg chg="addSp delSp modSp mod">
        <pc:chgData name="Jørgen J. Pedersen" userId="0fe0d8d8-3e6f-40cc-903d-8d8ecc60ca3f" providerId="ADAL" clId="{75B93203-05AE-4470-8782-349B0D8A7A84}" dt="2024-12-04T13:23:21.716" v="140" actId="20577"/>
        <pc:sldMkLst>
          <pc:docMk/>
          <pc:sldMk cId="352042898" sldId="273"/>
        </pc:sldMkLst>
        <pc:spChg chg="mod">
          <ac:chgData name="Jørgen J. Pedersen" userId="0fe0d8d8-3e6f-40cc-903d-8d8ecc60ca3f" providerId="ADAL" clId="{75B93203-05AE-4470-8782-349B0D8A7A84}" dt="2024-12-04T13:23:21.716" v="140" actId="20577"/>
          <ac:spMkLst>
            <pc:docMk/>
            <pc:sldMk cId="352042898" sldId="273"/>
            <ac:spMk id="22" creationId="{C954DD43-C1C5-B371-FA18-9DC3AB1C9A11}"/>
          </ac:spMkLst>
        </pc:spChg>
        <pc:picChg chg="del">
          <ac:chgData name="Jørgen J. Pedersen" userId="0fe0d8d8-3e6f-40cc-903d-8d8ecc60ca3f" providerId="ADAL" clId="{75B93203-05AE-4470-8782-349B0D8A7A84}" dt="2024-12-04T13:16:03.366" v="0" actId="478"/>
          <ac:picMkLst>
            <pc:docMk/>
            <pc:sldMk cId="352042898" sldId="273"/>
            <ac:picMk id="3" creationId="{74C2975B-A8B4-7E8A-1F31-D34594A72BDC}"/>
          </ac:picMkLst>
        </pc:picChg>
        <pc:picChg chg="add mod">
          <ac:chgData name="Jørgen J. Pedersen" userId="0fe0d8d8-3e6f-40cc-903d-8d8ecc60ca3f" providerId="ADAL" clId="{75B93203-05AE-4470-8782-349B0D8A7A84}" dt="2024-12-04T13:16:16.126" v="3" actId="1076"/>
          <ac:picMkLst>
            <pc:docMk/>
            <pc:sldMk cId="352042898" sldId="273"/>
            <ac:picMk id="4" creationId="{A0828973-84DD-3B8E-958B-159444A62AA5}"/>
          </ac:picMkLst>
        </pc:picChg>
      </pc:sldChg>
      <pc:sldChg chg="delSp modSp add mod">
        <pc:chgData name="Jørgen J. Pedersen" userId="0fe0d8d8-3e6f-40cc-903d-8d8ecc60ca3f" providerId="ADAL" clId="{75B93203-05AE-4470-8782-349B0D8A7A84}" dt="2024-12-04T14:27:10.001" v="494" actId="478"/>
        <pc:sldMkLst>
          <pc:docMk/>
          <pc:sldMk cId="614929806" sldId="274"/>
        </pc:sldMkLst>
        <pc:spChg chg="mod">
          <ac:chgData name="Jørgen J. Pedersen" userId="0fe0d8d8-3e6f-40cc-903d-8d8ecc60ca3f" providerId="ADAL" clId="{75B93203-05AE-4470-8782-349B0D8A7A84}" dt="2024-12-04T14:14:20.493" v="229" actId="20577"/>
          <ac:spMkLst>
            <pc:docMk/>
            <pc:sldMk cId="614929806" sldId="274"/>
            <ac:spMk id="2" creationId="{7A9E737D-FA52-A9DC-3379-D7F5B47E3BD6}"/>
          </ac:spMkLst>
        </pc:spChg>
        <pc:spChg chg="mod">
          <ac:chgData name="Jørgen J. Pedersen" userId="0fe0d8d8-3e6f-40cc-903d-8d8ecc60ca3f" providerId="ADAL" clId="{75B93203-05AE-4470-8782-349B0D8A7A84}" dt="2024-12-04T14:25:46.891" v="484" actId="20577"/>
          <ac:spMkLst>
            <pc:docMk/>
            <pc:sldMk cId="614929806" sldId="274"/>
            <ac:spMk id="22" creationId="{C954DD43-C1C5-B371-FA18-9DC3AB1C9A11}"/>
          </ac:spMkLst>
        </pc:spChg>
        <pc:picChg chg="del">
          <ac:chgData name="Jørgen J. Pedersen" userId="0fe0d8d8-3e6f-40cc-903d-8d8ecc60ca3f" providerId="ADAL" clId="{75B93203-05AE-4470-8782-349B0D8A7A84}" dt="2024-12-04T14:27:10.001" v="494" actId="478"/>
          <ac:picMkLst>
            <pc:docMk/>
            <pc:sldMk cId="614929806" sldId="274"/>
            <ac:picMk id="4" creationId="{A0828973-84DD-3B8E-958B-159444A62A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3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7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6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5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7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2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4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-3177" y="6675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D14F0CE-4A68-4F5C-AC85-FF283F92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6934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28E12E-C685-A5FF-6C24-0B6E4E05C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2054" y="1357952"/>
            <a:ext cx="3940007" cy="2769750"/>
          </a:xfrm>
        </p:spPr>
        <p:txBody>
          <a:bodyPr anchor="b">
            <a:normAutofit/>
          </a:bodyPr>
          <a:lstStyle/>
          <a:p>
            <a:r>
              <a:rPr lang="da-DK" sz="5400" dirty="0">
                <a:solidFill>
                  <a:schemeClr val="bg1"/>
                </a:solidFill>
              </a:rPr>
              <a:t>Skovrejsning i Assens Kommune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DE9FB41-17B5-C30A-55DB-22D247B6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54" y="4333163"/>
            <a:ext cx="3210955" cy="919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400" dirty="0">
                <a:solidFill>
                  <a:schemeClr val="bg1"/>
                </a:solidFill>
              </a:rPr>
              <a:t>Grønt Råd</a:t>
            </a:r>
          </a:p>
        </p:txBody>
      </p:sp>
      <p:pic>
        <p:nvPicPr>
          <p:cNvPr id="5" name="Billede 4" descr="Et billede, der indeholder Grafik, Font/skrifttype, grafisk design, tekst&#10;&#10;Automatisk genereret beskrivelse">
            <a:extLst>
              <a:ext uri="{FF2B5EF4-FFF2-40B4-BE49-F238E27FC236}">
                <a16:creationId xmlns:a16="http://schemas.microsoft.com/office/drawing/2014/main" id="{999716CA-8F7E-FE68-E7C4-102269F70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1" y="2536310"/>
            <a:ext cx="5393371" cy="19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9E737D-FA52-A9DC-3379-D7F5B47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Skovrejsning</a:t>
            </a:r>
            <a:r>
              <a:rPr lang="en-US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DK</a:t>
            </a:r>
            <a:br>
              <a:rPr lang="en-US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100" dirty="0"/>
              <a:t>200.000 ha.</a:t>
            </a:r>
            <a:endParaRPr lang="en-US" sz="51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el 2">
            <a:extLst>
              <a:ext uri="{FF2B5EF4-FFF2-40B4-BE49-F238E27FC236}">
                <a16:creationId xmlns:a16="http://schemas.microsoft.com/office/drawing/2014/main" id="{B63529E8-13CE-BBA6-6E11-662145A28491}"/>
              </a:ext>
            </a:extLst>
          </p:cNvPr>
          <p:cNvSpPr txBox="1">
            <a:spLocks/>
          </p:cNvSpPr>
          <p:nvPr/>
        </p:nvSpPr>
        <p:spPr>
          <a:xfrm>
            <a:off x="1068497" y="2933390"/>
            <a:ext cx="4719908" cy="286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10.000 ha./år</a:t>
            </a:r>
          </a:p>
          <a:p>
            <a:r>
              <a:rPr lang="da-DK" dirty="0"/>
              <a:t>Fyn ca. 3500 KM</a:t>
            </a:r>
            <a:r>
              <a:rPr lang="da-DK" baseline="30000" dirty="0"/>
              <a:t>2</a:t>
            </a:r>
            <a:r>
              <a:rPr lang="da-DK" dirty="0"/>
              <a:t> = 8-9% af DK</a:t>
            </a:r>
          </a:p>
          <a:p>
            <a:r>
              <a:rPr lang="da-DK" dirty="0"/>
              <a:t>Fyn ca. 8-900 Ha/år</a:t>
            </a:r>
          </a:p>
          <a:p>
            <a:r>
              <a:rPr lang="da-DK" dirty="0"/>
              <a:t>Assens 500 KM</a:t>
            </a:r>
            <a:r>
              <a:rPr lang="da-DK" baseline="30000" dirty="0"/>
              <a:t>2</a:t>
            </a:r>
            <a:r>
              <a:rPr lang="da-DK" dirty="0"/>
              <a:t> = 1,2% af DK =</a:t>
            </a:r>
          </a:p>
          <a:p>
            <a:r>
              <a:rPr lang="da-DK" dirty="0"/>
              <a:t>120 ha/år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27BAA75-9C22-7CE9-AEDB-ED8B7F644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64" r="1" b="1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9E737D-FA52-A9DC-3379-D7F5B47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5857593" cy="91794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100" dirty="0" err="1"/>
              <a:t>Hvad</a:t>
            </a:r>
            <a:r>
              <a:rPr lang="en-US" sz="5100" dirty="0"/>
              <a:t> </a:t>
            </a:r>
            <a:r>
              <a:rPr lang="en-US" sz="5100" dirty="0" err="1"/>
              <a:t>vil</a:t>
            </a:r>
            <a:r>
              <a:rPr lang="en-US" sz="5100" dirty="0"/>
              <a:t> vi gerne have?</a:t>
            </a:r>
            <a:br>
              <a:rPr lang="en-US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51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el 2">
            <a:extLst>
              <a:ext uri="{FF2B5EF4-FFF2-40B4-BE49-F238E27FC236}">
                <a16:creationId xmlns:a16="http://schemas.microsoft.com/office/drawing/2014/main" id="{B63529E8-13CE-BBA6-6E11-662145A28491}"/>
              </a:ext>
            </a:extLst>
          </p:cNvPr>
          <p:cNvSpPr txBox="1">
            <a:spLocks/>
          </p:cNvSpPr>
          <p:nvPr/>
        </p:nvSpPr>
        <p:spPr>
          <a:xfrm>
            <a:off x="1068497" y="2933390"/>
            <a:ext cx="4719908" cy="286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45492C66-BADA-4DE7-2536-40B8B048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024" y="2362588"/>
            <a:ext cx="3349624" cy="2302589"/>
          </a:xfr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43B1848-E656-ECDA-DF94-B2DF51FD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11" y="2362588"/>
            <a:ext cx="3365895" cy="230258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C9E598B-27AF-F91B-9387-EB111C21A506}"/>
              </a:ext>
            </a:extLst>
          </p:cNvPr>
          <p:cNvSpPr txBox="1"/>
          <p:nvPr/>
        </p:nvSpPr>
        <p:spPr>
          <a:xfrm>
            <a:off x="1193964" y="1959521"/>
            <a:ext cx="31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Gavntræ til Byggeri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93B4D37-8A2C-615F-D648-7E4B2EC12364}"/>
              </a:ext>
            </a:extLst>
          </p:cNvPr>
          <p:cNvSpPr txBox="1"/>
          <p:nvPr/>
        </p:nvSpPr>
        <p:spPr>
          <a:xfrm>
            <a:off x="6725833" y="1945549"/>
            <a:ext cx="297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Natur og biodiversitet</a:t>
            </a:r>
          </a:p>
          <a:p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EFB3020-A4A6-1694-41C9-FF20B2790970}"/>
              </a:ext>
            </a:extLst>
          </p:cNvPr>
          <p:cNvSpPr txBox="1"/>
          <p:nvPr/>
        </p:nvSpPr>
        <p:spPr>
          <a:xfrm>
            <a:off x="885217" y="4960825"/>
            <a:ext cx="471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Selvforsynende med biomasse</a:t>
            </a:r>
          </a:p>
          <a:p>
            <a:r>
              <a:rPr lang="da-DK" dirty="0"/>
              <a:t>Målet er 2037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B1C7F6F4-108A-32C2-081F-6DDF7B52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677" y="4144730"/>
            <a:ext cx="2691838" cy="2713270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1391AE0-6F52-0A96-AE54-BFAEF9300924}"/>
              </a:ext>
            </a:extLst>
          </p:cNvPr>
          <p:cNvSpPr txBox="1"/>
          <p:nvPr/>
        </p:nvSpPr>
        <p:spPr>
          <a:xfrm>
            <a:off x="10211473" y="3244334"/>
            <a:ext cx="198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Rekreation</a:t>
            </a:r>
          </a:p>
          <a:p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DBC76BD-0CE6-95BB-A59B-C1CDBFC0EB3A}"/>
              </a:ext>
            </a:extLst>
          </p:cNvPr>
          <p:cNvSpPr txBox="1"/>
          <p:nvPr/>
        </p:nvSpPr>
        <p:spPr>
          <a:xfrm>
            <a:off x="8073957" y="5535038"/>
            <a:ext cx="315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Beskyttelse af grundvand og</a:t>
            </a:r>
          </a:p>
          <a:p>
            <a:r>
              <a:rPr lang="da-DK" dirty="0"/>
              <a:t>havmiljø</a:t>
            </a:r>
          </a:p>
        </p:txBody>
      </p:sp>
    </p:spTree>
    <p:extLst>
      <p:ext uri="{BB962C8B-B14F-4D97-AF65-F5344CB8AC3E}">
        <p14:creationId xmlns:p14="http://schemas.microsoft.com/office/powerpoint/2010/main" val="139927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9E737D-FA52-A9DC-3379-D7F5B47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6305069" cy="15401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Økonomi og Fondsmidler F2025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indhold 21">
            <a:extLst>
              <a:ext uri="{FF2B5EF4-FFF2-40B4-BE49-F238E27FC236}">
                <a16:creationId xmlns:a16="http://schemas.microsoft.com/office/drawing/2014/main" id="{C954DD43-C1C5-B371-FA18-9DC3AB1C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Op til 65.000 kr./ha</a:t>
            </a:r>
          </a:p>
          <a:p>
            <a:r>
              <a:rPr lang="da-DK" dirty="0"/>
              <a:t>Minimum 5 ha.</a:t>
            </a:r>
          </a:p>
          <a:p>
            <a:r>
              <a:rPr lang="da-DK" dirty="0"/>
              <a:t>Prisen dækker skovrejsningen og hegnet</a:t>
            </a:r>
          </a:p>
          <a:p>
            <a:r>
              <a:rPr lang="da-DK" dirty="0"/>
              <a:t>Renhold i 3 år</a:t>
            </a:r>
          </a:p>
          <a:p>
            <a:endParaRPr lang="da-DK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76C355F-28BE-46B1-9B8D-5D71A4815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" name="Pladsholder til indhold 4" descr="Et billede, der indeholder græs, udendørs, golf, træ&#10;&#10;Automatisk genereret beskrivelse">
            <a:extLst>
              <a:ext uri="{FF2B5EF4-FFF2-40B4-BE49-F238E27FC236}">
                <a16:creationId xmlns:a16="http://schemas.microsoft.com/office/drawing/2014/main" id="{74C2975B-A8B4-7E8A-1F31-D34594A72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7452" y="2257155"/>
            <a:ext cx="4166559" cy="23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88E0D-89FA-9163-44F7-56D2D677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 fontScale="90000"/>
          </a:bodyPr>
          <a:lstStyle/>
          <a:p>
            <a:r>
              <a:rPr lang="da-DK" dirty="0"/>
              <a:t>Potentielle </a:t>
            </a:r>
            <a:br>
              <a:rPr lang="da-DK" dirty="0"/>
            </a:br>
            <a:r>
              <a:rPr lang="da-DK" dirty="0" err="1"/>
              <a:t>Skovrejsere</a:t>
            </a:r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51FA8B-F2F5-896F-E770-592438E8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933390"/>
            <a:ext cx="5312254" cy="2861349"/>
          </a:xfrm>
        </p:spPr>
        <p:txBody>
          <a:bodyPr>
            <a:normAutofit/>
          </a:bodyPr>
          <a:lstStyle/>
          <a:p>
            <a:r>
              <a:rPr lang="da-DK" dirty="0"/>
              <a:t>Professionelle Landmænd</a:t>
            </a:r>
          </a:p>
          <a:p>
            <a:r>
              <a:rPr lang="da-DK" dirty="0"/>
              <a:t>Industri virksomheder</a:t>
            </a:r>
          </a:p>
          <a:p>
            <a:r>
              <a:rPr lang="da-DK" dirty="0"/>
              <a:t>Private på mindre landbrugsejendomme</a:t>
            </a:r>
          </a:p>
          <a:p>
            <a:r>
              <a:rPr lang="da-DK" dirty="0"/>
              <a:t>Vandværker</a:t>
            </a:r>
          </a:p>
          <a:p>
            <a:r>
              <a:rPr lang="da-DK" dirty="0"/>
              <a:t>Kirker</a:t>
            </a:r>
          </a:p>
          <a:p>
            <a:r>
              <a:rPr lang="da-DK" dirty="0"/>
              <a:t>Kommuner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DB4B0C-16EC-35C3-43A0-ABB4D916F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2" b="7331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E737D-FA52-A9DC-3379-D7F5B47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6305069" cy="15401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5100" dirty="0"/>
              <a:t>Udfordringer</a:t>
            </a:r>
            <a:endParaRPr lang="da-DK" sz="51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Pladsholder til indhold 21">
            <a:extLst>
              <a:ext uri="{FF2B5EF4-FFF2-40B4-BE49-F238E27FC236}">
                <a16:creationId xmlns:a16="http://schemas.microsoft.com/office/drawing/2014/main" id="{C954DD43-C1C5-B371-FA18-9DC3AB1C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002536"/>
            <a:ext cx="5312254" cy="37922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Manglende udformning af loven</a:t>
            </a:r>
          </a:p>
          <a:p>
            <a:r>
              <a:rPr lang="da-DK" dirty="0"/>
              <a:t>Økonomi for ejer</a:t>
            </a:r>
          </a:p>
          <a:p>
            <a:pPr marL="468630" lvl="1" indent="-285750">
              <a:buFont typeface="Courier New" panose="02070309020205020404" pitchFamily="49" charset="0"/>
              <a:buChar char="o"/>
            </a:pPr>
            <a:r>
              <a:rPr lang="da-DK" dirty="0"/>
              <a:t>Værditab på jorden</a:t>
            </a:r>
          </a:p>
          <a:p>
            <a:pPr marL="468630" lvl="1" indent="-285750">
              <a:buFont typeface="Courier New" panose="02070309020205020404" pitchFamily="49" charset="0"/>
              <a:buChar char="o"/>
            </a:pPr>
            <a:r>
              <a:rPr lang="da-DK" dirty="0"/>
              <a:t>Tilskud fremadrettet agerjord</a:t>
            </a:r>
          </a:p>
          <a:p>
            <a:r>
              <a:rPr lang="da-DK" dirty="0"/>
              <a:t>Sammenhæng i lovgivning</a:t>
            </a:r>
          </a:p>
          <a:p>
            <a:r>
              <a:rPr lang="da-DK" dirty="0"/>
              <a:t>Planteforsyning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0828973-84DD-3B8E-958B-159444A62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5" r="1" b="1401"/>
          <a:stretch/>
        </p:blipFill>
        <p:spPr>
          <a:xfrm>
            <a:off x="6440134" y="628650"/>
            <a:ext cx="5751866" cy="573448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04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E737D-FA52-A9DC-3379-D7F5B47E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6305069" cy="15401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51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Planteforsyning</a:t>
            </a:r>
          </a:p>
        </p:txBody>
      </p:sp>
      <p:sp>
        <p:nvSpPr>
          <p:cNvPr id="22" name="Pladsholder til indhold 21">
            <a:extLst>
              <a:ext uri="{FF2B5EF4-FFF2-40B4-BE49-F238E27FC236}">
                <a16:creationId xmlns:a16="http://schemas.microsoft.com/office/drawing/2014/main" id="{C954DD43-C1C5-B371-FA18-9DC3AB1C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7" y="2002536"/>
            <a:ext cx="5312254" cy="37922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Nuværende produktion i DK: 20-25 </a:t>
            </a:r>
            <a:r>
              <a:rPr lang="da-DK" dirty="0" err="1"/>
              <a:t>mill</a:t>
            </a:r>
            <a:r>
              <a:rPr lang="da-DK" dirty="0"/>
              <a:t>.</a:t>
            </a:r>
          </a:p>
          <a:p>
            <a:r>
              <a:rPr lang="da-DK" dirty="0"/>
              <a:t>Kommende forbrug: 60-70 </a:t>
            </a:r>
            <a:r>
              <a:rPr lang="da-DK" dirty="0" err="1"/>
              <a:t>mill</a:t>
            </a:r>
            <a:r>
              <a:rPr lang="da-DK" dirty="0"/>
              <a:t>.</a:t>
            </a:r>
          </a:p>
          <a:p>
            <a:r>
              <a:rPr lang="da-DK" dirty="0"/>
              <a:t>Øget frøforbrug</a:t>
            </a:r>
          </a:p>
          <a:p>
            <a:r>
              <a:rPr lang="da-DK" dirty="0"/>
              <a:t>Mere frø fra Polen og Tyskland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9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246EF-70B5-3743-9F88-D420A7A2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EB4BBD-7E49-744C-47EF-2247806A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664361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Courier New</vt:lpstr>
      <vt:lpstr>Sitka Banner</vt:lpstr>
      <vt:lpstr>HeadlinesVTI</vt:lpstr>
      <vt:lpstr>Skovrejsning i Assens Kommune</vt:lpstr>
      <vt:lpstr>Skovrejsning i DK 200.000 ha.</vt:lpstr>
      <vt:lpstr>Hvad vil vi gerne have? </vt:lpstr>
      <vt:lpstr>Økonomi og Fondsmidler F2025</vt:lpstr>
      <vt:lpstr>Potentielle  Skovrejsere</vt:lpstr>
      <vt:lpstr>Udfordringer</vt:lpstr>
      <vt:lpstr>Planteforsyning</vt:lpstr>
      <vt:lpstr>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Herfølge Skovrejsning 2025</dc:title>
  <dc:creator>Bjarke Thomsen</dc:creator>
  <cp:lastModifiedBy>Jørgen J. Pedersen</cp:lastModifiedBy>
  <cp:revision>5</cp:revision>
  <dcterms:created xsi:type="dcterms:W3CDTF">2024-03-19T09:27:42Z</dcterms:created>
  <dcterms:modified xsi:type="dcterms:W3CDTF">2024-12-05T12:08:19Z</dcterms:modified>
</cp:coreProperties>
</file>